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258" r:id="rId5"/>
    <p:sldId id="3396" r:id="rId6"/>
    <p:sldId id="3370" r:id="rId7"/>
    <p:sldId id="3391" r:id="rId8"/>
    <p:sldId id="3401" r:id="rId9"/>
    <p:sldId id="3371" r:id="rId10"/>
    <p:sldId id="3404" r:id="rId11"/>
    <p:sldId id="3405" r:id="rId12"/>
    <p:sldId id="3388" r:id="rId13"/>
    <p:sldId id="3374" r:id="rId14"/>
    <p:sldId id="3375" r:id="rId15"/>
    <p:sldId id="3377" r:id="rId16"/>
    <p:sldId id="3400" r:id="rId17"/>
    <p:sldId id="3394" r:id="rId18"/>
    <p:sldId id="3395" r:id="rId19"/>
    <p:sldId id="3403" r:id="rId20"/>
    <p:sldId id="3380" r:id="rId21"/>
    <p:sldId id="3381" r:id="rId22"/>
    <p:sldId id="3392" r:id="rId23"/>
    <p:sldId id="3389" r:id="rId24"/>
    <p:sldId id="3384" r:id="rId25"/>
    <p:sldId id="3393" r:id="rId26"/>
    <p:sldId id="3385" r:id="rId27"/>
    <p:sldId id="3382" r:id="rId28"/>
    <p:sldId id="3399" r:id="rId29"/>
    <p:sldId id="3390" r:id="rId30"/>
    <p:sldId id="3402" r:id="rId31"/>
    <p:sldId id="3397" r:id="rId32"/>
    <p:sldId id="3398" r:id="rId33"/>
    <p:sldId id="3386" r:id="rId34"/>
    <p:sldId id="3387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97" d="100"/>
          <a:sy n="97" d="100"/>
        </p:scale>
        <p:origin x="36" y="123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2/9/2019 6:33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2/9/2019 6:33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km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Li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rosouz@micrsosoft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csb" TargetMode="External"/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LearnAI-km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0" y="1093887"/>
            <a:ext cx="8853115" cy="52450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00" y="298430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0" y="1043476"/>
            <a:ext cx="8267078" cy="5605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05" y="218724"/>
            <a:ext cx="9144000" cy="553998"/>
          </a:xfrm>
        </p:spPr>
        <p:txBody>
          <a:bodyPr/>
          <a:lstStyle/>
          <a:p>
            <a:r>
              <a:rPr lang="en-US" dirty="0"/>
              <a:t>Architecture -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72792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710149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Morning Tea = 10:30 AM – 10:45 AM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 = 12 PM – 1 PM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Afternoon Tea = 2:45 PM – 3 PM</a:t>
            </a:r>
          </a:p>
        </p:txBody>
      </p:sp>
    </p:spTree>
    <p:extLst>
      <p:ext uri="{BB962C8B-B14F-4D97-AF65-F5344CB8AC3E}">
        <p14:creationId xmlns:p14="http://schemas.microsoft.com/office/powerpoint/2010/main" val="40089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49"/>
            <a:ext cx="10751368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http://aka.ms/LearnAI-Spektra-cs</a:t>
            </a:r>
            <a:endParaRPr lang="en-US" sz="3200" dirty="0"/>
          </a:p>
          <a:p>
            <a:pPr lvl="0">
              <a:lnSpc>
                <a:spcPct val="150000"/>
              </a:lnSpc>
            </a:pPr>
            <a:r>
              <a:rPr lang="en-US" sz="3200" dirty="0"/>
              <a:t>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B6DDD-0EF7-4C09-8576-2AEE7905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8" y="2290251"/>
            <a:ext cx="9112723" cy="36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Container support in Azure Cognitive Services</a:t>
            </a:r>
          </a:p>
          <a:p>
            <a:endParaRPr lang="en-US" sz="2000" b="1" dirty="0"/>
          </a:p>
          <a:p>
            <a:r>
              <a:rPr lang="en-US" sz="2000" b="1" dirty="0">
                <a:hlinkClick r:id="rId2"/>
              </a:rPr>
              <a:t>https://docs.microsoft.com/en-us/azure/cognitive-services/cognitive-services-container-support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delivers AI power</a:t>
            </a:r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https://www.zdnet.com/article/power-bi-delivers-ai-power/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27050" y="1736228"/>
            <a:ext cx="88773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SSIDs: </a:t>
            </a:r>
            <a:r>
              <a:rPr lang="en-US" sz="4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Marriot_Public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or Microsoft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Password: not required</a:t>
            </a:r>
          </a:p>
        </p:txBody>
      </p:sp>
    </p:spTree>
    <p:extLst>
      <p:ext uri="{BB962C8B-B14F-4D97-AF65-F5344CB8AC3E}">
        <p14:creationId xmlns:p14="http://schemas.microsoft.com/office/powerpoint/2010/main" val="29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2694097" y="193682"/>
            <a:ext cx="376327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Tomorrow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59BE4-56F9-43C5-9F1F-8A052465011A}"/>
              </a:ext>
            </a:extLst>
          </p:cNvPr>
          <p:cNvSpPr txBox="1"/>
          <p:nvPr/>
        </p:nvSpPr>
        <p:spPr>
          <a:xfrm>
            <a:off x="789415" y="1691640"/>
            <a:ext cx="10375409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 the presence sheet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Photo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 (including the </a:t>
            </a:r>
            <a:r>
              <a:rPr lang="en-US" sz="4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bot)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  <a:p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6232027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 Understanding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Sandbox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7499232" cy="4524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Lunch: 12 – 1 PM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KMB: 1 PM – 6 PM</a:t>
            </a:r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http://aka.ms/LearnAI-kmb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http://aka.ms/LearnAI-Links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158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Survey!!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696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Rodrigo Souza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rosouz@micrsosoft.com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570642" y="4612501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Original             2 Days      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D5337-3BA3-48CB-A75D-823945EAFE0F}"/>
              </a:ext>
            </a:extLst>
          </p:cNvPr>
          <p:cNvSpPr txBox="1"/>
          <p:nvPr/>
        </p:nvSpPr>
        <p:spPr>
          <a:xfrm>
            <a:off x="570642" y="5576689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Airlift version    1.5 D       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198666"/>
            <a:ext cx="9144000" cy="4985980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CSB</a:t>
            </a:r>
            <a:br>
              <a:rPr lang="en-US" dirty="0"/>
            </a:br>
            <a:r>
              <a:rPr lang="en-US" dirty="0">
                <a:hlinkClick r:id="rId3"/>
              </a:rPr>
              <a:t>http://aka.ms/LearnAI-csb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KMB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http://aka.ms/LearnAI-kmb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FB9B8663-D69A-49CC-B8DE-D5C6882D3945}"/>
              </a:ext>
            </a:extLst>
          </p:cNvPr>
          <p:cNvSpPr/>
          <p:nvPr/>
        </p:nvSpPr>
        <p:spPr bwMode="auto">
          <a:xfrm>
            <a:off x="6355080" y="1924812"/>
            <a:ext cx="1652016" cy="217170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BD62F366-ABEF-4FC2-98E3-C2035DF191DD}"/>
              </a:ext>
            </a:extLst>
          </p:cNvPr>
          <p:cNvSpPr/>
          <p:nvPr/>
        </p:nvSpPr>
        <p:spPr bwMode="auto">
          <a:xfrm>
            <a:off x="6507480" y="1874520"/>
            <a:ext cx="1716024" cy="3959352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9511B-F0E4-41DA-BB52-71704D837592}"/>
              </a:ext>
            </a:extLst>
          </p:cNvPr>
          <p:cNvSpPr/>
          <p:nvPr/>
        </p:nvSpPr>
        <p:spPr bwMode="auto">
          <a:xfrm>
            <a:off x="1214284" y="4060723"/>
            <a:ext cx="2492477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FF4FC0-6732-4CCB-A27E-4CE0F395E81C}"/>
              </a:ext>
            </a:extLst>
          </p:cNvPr>
          <p:cNvSpPr/>
          <p:nvPr/>
        </p:nvSpPr>
        <p:spPr bwMode="auto">
          <a:xfrm>
            <a:off x="6376220" y="2507226"/>
            <a:ext cx="2492477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AAFBE548-B886-4F29-A5A7-4C52D89F7D6B}"/>
              </a:ext>
            </a:extLst>
          </p:cNvPr>
          <p:cNvSpPr/>
          <p:nvPr/>
        </p:nvSpPr>
        <p:spPr bwMode="auto">
          <a:xfrm>
            <a:off x="3182169" y="2474156"/>
            <a:ext cx="4307269" cy="3769328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Basic Tier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9511B-F0E4-41DA-BB52-71704D837592}"/>
              </a:ext>
            </a:extLst>
          </p:cNvPr>
          <p:cNvSpPr/>
          <p:nvPr/>
        </p:nvSpPr>
        <p:spPr bwMode="auto">
          <a:xfrm>
            <a:off x="1214285" y="4488430"/>
            <a:ext cx="796412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FF4FC0-6732-4CCB-A27E-4CE0F395E81C}"/>
              </a:ext>
            </a:extLst>
          </p:cNvPr>
          <p:cNvSpPr/>
          <p:nvPr/>
        </p:nvSpPr>
        <p:spPr bwMode="auto">
          <a:xfrm>
            <a:off x="6327060" y="4488417"/>
            <a:ext cx="796411" cy="535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F0840049-49E3-4D39-A53C-1739F2905575}"/>
              </a:ext>
            </a:extLst>
          </p:cNvPr>
          <p:cNvSpPr/>
          <p:nvPr/>
        </p:nvSpPr>
        <p:spPr bwMode="auto">
          <a:xfrm>
            <a:off x="143284" y="3652675"/>
            <a:ext cx="3734825" cy="220734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Complex</a:t>
            </a: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77FB401B-AFD2-44D8-B64A-984D900CB121}"/>
              </a:ext>
            </a:extLst>
          </p:cNvPr>
          <p:cNvSpPr/>
          <p:nvPr/>
        </p:nvSpPr>
        <p:spPr bwMode="auto">
          <a:xfrm>
            <a:off x="4956174" y="3799999"/>
            <a:ext cx="3734825" cy="220734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Simple</a:t>
            </a:r>
            <a:endParaRPr lang="en-US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630a2e83-186a-4a0f-ab27-bee8a8096ab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6126</TotalTime>
  <Words>525</Words>
  <Application>Microsoft Office PowerPoint</Application>
  <PresentationFormat>Widescreen</PresentationFormat>
  <Paragraphs>153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PowerPoint Presentation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This Training http://aka.ms/LearnAI-Airlift   CSB http://aka.ms/LearnAI-csb   KMB http://aka.ms/LearnAI-kmb   </vt:lpstr>
      <vt:lpstr>Training Goals – What Will You Learn</vt:lpstr>
      <vt:lpstr>Training Goals – What Will You Learn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Housekeeping</vt:lpstr>
      <vt:lpstr>Spektra Environment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PowerPoint Presentation</vt:lpstr>
      <vt:lpstr>PowerPoint Presentation</vt:lpstr>
      <vt:lpstr>Breaking News</vt:lpstr>
      <vt:lpstr>PowerPoint Presentation</vt:lpstr>
      <vt:lpstr>PowerPoint Presentation</vt:lpstr>
      <vt:lpstr>PowerPoint Presentation</vt:lpstr>
      <vt:lpstr>Rodrigo Souza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93</cp:revision>
  <dcterms:created xsi:type="dcterms:W3CDTF">2018-10-17T20:23:30Z</dcterms:created>
  <dcterms:modified xsi:type="dcterms:W3CDTF">2019-02-09T18:38:21Z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